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4C6DD90-EC49-43CE-AF0B-1549EBA515F2}" type="datetimeFigureOut">
              <a:rPr lang="en-US" smtClean="0"/>
              <a:t>3/4/2016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7928D3-7FD0-49D9-BCA5-40F5233453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DD90-EC49-43CE-AF0B-1549EBA515F2}" type="datetimeFigureOut">
              <a:rPr lang="en-US" smtClean="0"/>
              <a:t>3/4/2016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928D3-7FD0-49D9-BCA5-40F5233453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4C6DD90-EC49-43CE-AF0B-1549EBA515F2}" type="datetimeFigureOut">
              <a:rPr lang="en-US" smtClean="0"/>
              <a:t>3/4/2016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67928D3-7FD0-49D9-BCA5-40F5233453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DD90-EC49-43CE-AF0B-1549EBA515F2}" type="datetimeFigureOut">
              <a:rPr lang="en-US" smtClean="0"/>
              <a:t>3/4/2016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928D3-7FD0-49D9-BCA5-40F5233453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DD90-EC49-43CE-AF0B-1549EBA515F2}" type="datetimeFigureOut">
              <a:rPr lang="en-US" smtClean="0"/>
              <a:t>3/4/2016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928D3-7FD0-49D9-BCA5-40F5233453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DD90-EC49-43CE-AF0B-1549EBA515F2}" type="datetimeFigureOut">
              <a:rPr lang="en-US" smtClean="0"/>
              <a:t>3/4/2016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928D3-7FD0-49D9-BCA5-40F5233453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DD90-EC49-43CE-AF0B-1549EBA515F2}" type="datetimeFigureOut">
              <a:rPr lang="en-US" smtClean="0"/>
              <a:t>3/4/2016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928D3-7FD0-49D9-BCA5-40F5233453D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DD90-EC49-43CE-AF0B-1549EBA515F2}" type="datetimeFigureOut">
              <a:rPr lang="en-US" smtClean="0"/>
              <a:t>3/4/2016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7928D3-7FD0-49D9-BCA5-40F5233453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DD90-EC49-43CE-AF0B-1549EBA515F2}" type="datetimeFigureOut">
              <a:rPr lang="en-US" smtClean="0"/>
              <a:t>3/4/2016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928D3-7FD0-49D9-BCA5-40F5233453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DD90-EC49-43CE-AF0B-1549EBA515F2}" type="datetimeFigureOut">
              <a:rPr lang="en-US" smtClean="0"/>
              <a:t>3/4/2016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928D3-7FD0-49D9-BCA5-40F5233453D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DD90-EC49-43CE-AF0B-1549EBA515F2}" type="datetimeFigureOut">
              <a:rPr lang="en-US" smtClean="0"/>
              <a:t>3/4/2016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67928D3-7FD0-49D9-BCA5-40F5233453D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D4C6DD90-EC49-43CE-AF0B-1549EBA515F2}" type="datetimeFigureOut">
              <a:rPr lang="en-US" smtClean="0"/>
              <a:t>3/4/2016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267928D3-7FD0-49D9-BCA5-40F5233453D3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Launching the Nation</a:t>
            </a:r>
          </a:p>
          <a:p>
            <a:r>
              <a:rPr lang="en-US" dirty="0" smtClean="0"/>
              <a:t>(1789-1800)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53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648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George Washington thought he might be poor President</a:t>
            </a:r>
          </a:p>
          <a:p>
            <a:pPr lvl="1"/>
            <a:r>
              <a:rPr lang="en-US" dirty="0" smtClean="0"/>
              <a:t>Old age</a:t>
            </a:r>
          </a:p>
          <a:p>
            <a:pPr lvl="1"/>
            <a:r>
              <a:rPr lang="en-US" dirty="0" smtClean="0"/>
              <a:t>Lack of political experience</a:t>
            </a:r>
          </a:p>
          <a:p>
            <a:r>
              <a:rPr lang="en-US" dirty="0" smtClean="0"/>
              <a:t>Jan, 1789</a:t>
            </a:r>
          </a:p>
          <a:p>
            <a:pPr lvl="1"/>
            <a:r>
              <a:rPr lang="en-US" dirty="0" smtClean="0"/>
              <a:t>States send electors to choose first President</a:t>
            </a:r>
          </a:p>
          <a:p>
            <a:pPr lvl="2"/>
            <a:r>
              <a:rPr lang="en-US" dirty="0" smtClean="0"/>
              <a:t>These delegates formed the electoral college</a:t>
            </a:r>
          </a:p>
          <a:p>
            <a:pPr lvl="3"/>
            <a:r>
              <a:rPr lang="en-US" dirty="0" smtClean="0"/>
              <a:t>They would represent the popular votes in their state, but could choose someone else</a:t>
            </a:r>
          </a:p>
          <a:p>
            <a:pPr lvl="2"/>
            <a:r>
              <a:rPr lang="en-US" dirty="0" smtClean="0"/>
              <a:t>George Washington elected President, John Adams Vice-President</a:t>
            </a:r>
          </a:p>
          <a:p>
            <a:pPr lvl="3"/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1: Laying the Foundations of Government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1722438"/>
            <a:ext cx="333375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03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1790</a:t>
            </a:r>
          </a:p>
          <a:p>
            <a:pPr lvl="1"/>
            <a:r>
              <a:rPr lang="en-US" dirty="0" smtClean="0"/>
              <a:t>USA has 4 million people</a:t>
            </a:r>
          </a:p>
          <a:p>
            <a:pPr lvl="2"/>
            <a:r>
              <a:rPr lang="en-US" dirty="0" smtClean="0"/>
              <a:t>Most lived in countryside and worked on farms</a:t>
            </a:r>
          </a:p>
          <a:p>
            <a:pPr lvl="3"/>
            <a:r>
              <a:rPr lang="en-US" dirty="0" smtClean="0"/>
              <a:t>Wanted fair tax laws and right to settle frontier</a:t>
            </a:r>
          </a:p>
          <a:p>
            <a:pPr lvl="2"/>
            <a:r>
              <a:rPr lang="en-US" dirty="0" smtClean="0"/>
              <a:t>Others worked in towns</a:t>
            </a:r>
          </a:p>
          <a:p>
            <a:pPr lvl="3"/>
            <a:r>
              <a:rPr lang="en-US" dirty="0" smtClean="0"/>
              <a:t>Wanted fair trade laws and protection from foreign competition</a:t>
            </a:r>
          </a:p>
          <a:p>
            <a:pPr lvl="2"/>
            <a:r>
              <a:rPr lang="en-US" dirty="0" smtClean="0"/>
              <a:t>Only NYC and Philly had more than 25,000 people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in the New republic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787" y="2436813"/>
            <a:ext cx="37814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81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83412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New leaders had to establish many PRECEDENTS</a:t>
            </a:r>
          </a:p>
          <a:p>
            <a:pPr lvl="1"/>
            <a:r>
              <a:rPr lang="en-US" dirty="0" smtClean="0"/>
              <a:t>Precedent – an action or a decision that serves as an example for later generations</a:t>
            </a:r>
          </a:p>
          <a:p>
            <a:pPr lvl="2"/>
            <a:r>
              <a:rPr lang="en-US" dirty="0" smtClean="0"/>
              <a:t>Precedent #1 – planning executive branch</a:t>
            </a:r>
          </a:p>
          <a:p>
            <a:pPr lvl="3"/>
            <a:r>
              <a:rPr lang="en-US" dirty="0" smtClean="0"/>
              <a:t>New executive departments: State, War, etc.</a:t>
            </a:r>
          </a:p>
          <a:p>
            <a:pPr lvl="4"/>
            <a:r>
              <a:rPr lang="en-US" dirty="0" smtClean="0"/>
              <a:t>Sec. of Treasury: Alexander Hamilton</a:t>
            </a:r>
          </a:p>
          <a:p>
            <a:pPr lvl="4"/>
            <a:r>
              <a:rPr lang="en-US" dirty="0" smtClean="0"/>
              <a:t>Sec. of State: Thomas Jefferson</a:t>
            </a:r>
          </a:p>
          <a:p>
            <a:pPr lvl="2"/>
            <a:r>
              <a:rPr lang="en-US" dirty="0" smtClean="0"/>
              <a:t>Precedent #2 – cabinet</a:t>
            </a:r>
          </a:p>
          <a:p>
            <a:pPr lvl="3"/>
            <a:r>
              <a:rPr lang="en-US" dirty="0" smtClean="0"/>
              <a:t>Washington had people advising him – “cabinet” common by 1792</a:t>
            </a:r>
          </a:p>
          <a:p>
            <a:pPr marL="1097280" lvl="4" indent="0">
              <a:buNone/>
            </a:pPr>
            <a:endParaRPr lang="en-US" dirty="0" smtClean="0"/>
          </a:p>
          <a:p>
            <a:pPr marL="914400" lvl="3" indent="0">
              <a:buNone/>
            </a:pPr>
            <a:endParaRPr lang="en-US" dirty="0" smtClean="0"/>
          </a:p>
          <a:p>
            <a:pPr marL="640080" lvl="2" indent="0">
              <a:buNone/>
            </a:pP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Precedents</a:t>
            </a:r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9" y="1752600"/>
            <a:ext cx="1991591" cy="2300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9" y="4343400"/>
            <a:ext cx="1981201" cy="2019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1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lvl="2"/>
            <a:r>
              <a:rPr lang="en-US" dirty="0"/>
              <a:t>Precedent #3 – organizing Judicial Branch</a:t>
            </a:r>
          </a:p>
          <a:p>
            <a:pPr lvl="3"/>
            <a:r>
              <a:rPr lang="en-US" dirty="0"/>
              <a:t>JUDICIARY ACT of </a:t>
            </a:r>
            <a:r>
              <a:rPr lang="en-US" dirty="0" smtClean="0"/>
              <a:t>1789</a:t>
            </a:r>
          </a:p>
          <a:p>
            <a:pPr lvl="4"/>
            <a:r>
              <a:rPr lang="en-US" dirty="0" smtClean="0"/>
              <a:t>Created a federal court system with 3 levels </a:t>
            </a:r>
          </a:p>
          <a:p>
            <a:pPr lvl="5"/>
            <a:r>
              <a:rPr lang="en-US" dirty="0" smtClean="0"/>
              <a:t>District courts lowest level</a:t>
            </a:r>
          </a:p>
          <a:p>
            <a:pPr lvl="5"/>
            <a:r>
              <a:rPr lang="en-US" dirty="0" smtClean="0"/>
              <a:t>Above that Court of Appeals</a:t>
            </a:r>
          </a:p>
          <a:p>
            <a:pPr lvl="5"/>
            <a:r>
              <a:rPr lang="en-US" dirty="0" smtClean="0"/>
              <a:t>At top Supreme Court</a:t>
            </a:r>
          </a:p>
          <a:p>
            <a:pPr lvl="6"/>
            <a:r>
              <a:rPr lang="en-US" dirty="0" smtClean="0"/>
              <a:t>Six justices</a:t>
            </a:r>
          </a:p>
          <a:p>
            <a:pPr lvl="6"/>
            <a:r>
              <a:rPr lang="en-US" dirty="0" smtClean="0"/>
              <a:t>John Jay – first Chief Justice of the Supreme Court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Push for change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95115"/>
            <a:ext cx="4038600" cy="285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897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Settling the Debt</a:t>
            </a:r>
          </a:p>
          <a:p>
            <a:pPr lvl="1"/>
            <a:r>
              <a:rPr lang="en-US" dirty="0" smtClean="0"/>
              <a:t>Hamilton</a:t>
            </a:r>
          </a:p>
          <a:p>
            <a:pPr lvl="2"/>
            <a:r>
              <a:rPr lang="en-US" dirty="0" smtClean="0"/>
              <a:t>Born on Nevis (Caribbean)</a:t>
            </a:r>
          </a:p>
          <a:p>
            <a:pPr lvl="2"/>
            <a:r>
              <a:rPr lang="en-US" dirty="0" smtClean="0"/>
              <a:t>Business-minded</a:t>
            </a:r>
          </a:p>
          <a:p>
            <a:pPr lvl="2"/>
            <a:r>
              <a:rPr lang="en-US" dirty="0" smtClean="0"/>
              <a:t>Sec. of Treasury</a:t>
            </a:r>
          </a:p>
          <a:p>
            <a:pPr lvl="3"/>
            <a:r>
              <a:rPr lang="en-US" dirty="0" smtClean="0"/>
              <a:t>Pay off national debt</a:t>
            </a:r>
          </a:p>
          <a:p>
            <a:pPr lvl="4"/>
            <a:r>
              <a:rPr lang="en-US" dirty="0" smtClean="0"/>
              <a:t>Money owed by U. S. to lender</a:t>
            </a:r>
          </a:p>
          <a:p>
            <a:pPr lvl="3"/>
            <a:r>
              <a:rPr lang="en-US" dirty="0" smtClean="0"/>
              <a:t>U. S. also owes money to citizens</a:t>
            </a:r>
          </a:p>
          <a:p>
            <a:pPr lvl="4"/>
            <a:r>
              <a:rPr lang="en-US" dirty="0" smtClean="0"/>
              <a:t>Some in form of bonds</a:t>
            </a:r>
          </a:p>
          <a:p>
            <a:pPr lvl="5"/>
            <a:r>
              <a:rPr lang="en-US" dirty="0" smtClean="0"/>
              <a:t>Certificates that represent money owed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2: Hamilton and national finance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56530"/>
            <a:ext cx="4038600" cy="2732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619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Bonds</a:t>
            </a:r>
          </a:p>
          <a:p>
            <a:pPr lvl="1"/>
            <a:r>
              <a:rPr lang="en-US" dirty="0" smtClean="0"/>
              <a:t>Gov. promised to buy back bonds with interest but didn’t quite work out</a:t>
            </a:r>
          </a:p>
          <a:p>
            <a:pPr lvl="2"/>
            <a:r>
              <a:rPr lang="en-US" dirty="0" smtClean="0"/>
              <a:t>People sold bonds for less than value to SPECULATORS</a:t>
            </a:r>
          </a:p>
          <a:p>
            <a:pPr lvl="3"/>
            <a:r>
              <a:rPr lang="en-US" dirty="0" smtClean="0"/>
              <a:t>People who buy items at low prices in the hope that the value will rise</a:t>
            </a:r>
          </a:p>
          <a:p>
            <a:pPr lvl="2"/>
            <a:r>
              <a:rPr lang="en-US" dirty="0" smtClean="0"/>
              <a:t>Hamilton wanted to pay all debt immediately—secure country’s financial future</a:t>
            </a:r>
          </a:p>
          <a:p>
            <a:pPr lvl="3"/>
            <a:r>
              <a:rPr lang="en-US" dirty="0" smtClean="0"/>
              <a:t>JEFFERSON against idea</a:t>
            </a:r>
          </a:p>
          <a:p>
            <a:pPr lvl="4"/>
            <a:r>
              <a:rPr lang="en-US" dirty="0" smtClean="0"/>
              <a:t>Hated idea of speculators keeping money</a:t>
            </a:r>
          </a:p>
          <a:p>
            <a:pPr lvl="4"/>
            <a:r>
              <a:rPr lang="en-US" dirty="0" smtClean="0"/>
              <a:t>Lost out in debate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Settling the Debt (continued)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7" y="2698750"/>
            <a:ext cx="36671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012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States’ Debt</a:t>
            </a:r>
          </a:p>
          <a:p>
            <a:pPr lvl="1"/>
            <a:r>
              <a:rPr lang="en-US" dirty="0" smtClean="0"/>
              <a:t>Hamilton</a:t>
            </a:r>
          </a:p>
          <a:p>
            <a:pPr lvl="2"/>
            <a:r>
              <a:rPr lang="en-US" dirty="0" smtClean="0"/>
              <a:t>Pay most of debt immediately</a:t>
            </a:r>
          </a:p>
          <a:p>
            <a:pPr lvl="3"/>
            <a:r>
              <a:rPr lang="en-US" dirty="0" smtClean="0"/>
              <a:t>Free up states to focus on business and trade</a:t>
            </a:r>
          </a:p>
          <a:p>
            <a:pPr lvl="3"/>
            <a:r>
              <a:rPr lang="en-US" dirty="0" smtClean="0"/>
              <a:t>Southern states against idea</a:t>
            </a:r>
          </a:p>
          <a:p>
            <a:pPr lvl="4"/>
            <a:r>
              <a:rPr lang="en-US" dirty="0" smtClean="0"/>
              <a:t>They had little war debt and did not want to help Fed. Gov. pay debt of other states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Settling the debt (continued)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02636"/>
            <a:ext cx="4038600" cy="284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647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Compromise</a:t>
            </a:r>
          </a:p>
          <a:p>
            <a:pPr lvl="1"/>
            <a:r>
              <a:rPr lang="en-US" dirty="0" smtClean="0"/>
              <a:t>Southerners resented capital in N.Y.C.</a:t>
            </a:r>
          </a:p>
          <a:p>
            <a:pPr lvl="2"/>
            <a:r>
              <a:rPr lang="en-US" dirty="0" smtClean="0"/>
              <a:t>Would give North too much power of policy</a:t>
            </a:r>
          </a:p>
          <a:p>
            <a:pPr lvl="1"/>
            <a:r>
              <a:rPr lang="en-US" dirty="0" smtClean="0"/>
              <a:t>Meeting of Hamilton, Jefferson, and Madison</a:t>
            </a:r>
          </a:p>
          <a:p>
            <a:pPr lvl="2"/>
            <a:r>
              <a:rPr lang="en-US" dirty="0" smtClean="0"/>
              <a:t>Southerners would assist with debt plan</a:t>
            </a:r>
          </a:p>
          <a:p>
            <a:pPr lvl="2"/>
            <a:r>
              <a:rPr lang="en-US" dirty="0" smtClean="0"/>
              <a:t>New capital in South to be constructed</a:t>
            </a:r>
          </a:p>
          <a:p>
            <a:pPr lvl="3"/>
            <a:r>
              <a:rPr lang="en-US" dirty="0" smtClean="0"/>
              <a:t>Washington D. C. </a:t>
            </a:r>
          </a:p>
          <a:p>
            <a:pPr lvl="3"/>
            <a:r>
              <a:rPr lang="en-US" dirty="0" smtClean="0"/>
              <a:t>Philadelphia intermediary capital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Settling the debt (continued)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77894"/>
            <a:ext cx="4038600" cy="32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6809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81000" y="1676400"/>
            <a:ext cx="40386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Hamilton</a:t>
            </a:r>
          </a:p>
          <a:p>
            <a:pPr lvl="1"/>
            <a:r>
              <a:rPr lang="en-US" dirty="0" smtClean="0"/>
              <a:t>Start a national bank</a:t>
            </a:r>
          </a:p>
          <a:p>
            <a:pPr lvl="2"/>
            <a:r>
              <a:rPr lang="en-US" dirty="0" smtClean="0"/>
              <a:t>20-year charter</a:t>
            </a:r>
          </a:p>
          <a:p>
            <a:pPr lvl="1"/>
            <a:r>
              <a:rPr lang="en-US" dirty="0" smtClean="0"/>
              <a:t>Create a national mint</a:t>
            </a:r>
          </a:p>
          <a:p>
            <a:pPr lvl="1"/>
            <a:r>
              <a:rPr lang="en-US" dirty="0" smtClean="0"/>
              <a:t>Justified idea with “elastic clause”</a:t>
            </a:r>
          </a:p>
          <a:p>
            <a:pPr lvl="2"/>
            <a:r>
              <a:rPr lang="en-US" dirty="0" smtClean="0"/>
              <a:t>LOOSE CONSTRUCTION view of Constitution</a:t>
            </a:r>
          </a:p>
          <a:p>
            <a:r>
              <a:rPr lang="en-US" dirty="0" smtClean="0"/>
              <a:t>Jefferson</a:t>
            </a:r>
          </a:p>
          <a:p>
            <a:pPr lvl="1"/>
            <a:r>
              <a:rPr lang="en-US" dirty="0" smtClean="0"/>
              <a:t>Worried about bank</a:t>
            </a:r>
          </a:p>
          <a:p>
            <a:pPr lvl="1"/>
            <a:r>
              <a:rPr lang="en-US" dirty="0" smtClean="0"/>
              <a:t>STRICT CONSTRUCTION view</a:t>
            </a:r>
          </a:p>
          <a:p>
            <a:r>
              <a:rPr lang="en-US" dirty="0" smtClean="0"/>
              <a:t>Washington </a:t>
            </a:r>
          </a:p>
          <a:p>
            <a:pPr lvl="1"/>
            <a:r>
              <a:rPr lang="en-US" dirty="0" smtClean="0"/>
              <a:t>Agreed with Hamilton</a:t>
            </a:r>
          </a:p>
          <a:p>
            <a:pPr lvl="1"/>
            <a:r>
              <a:rPr lang="en-US" dirty="0" smtClean="0"/>
              <a:t>BANK OF THE UNITED STATES created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Debate over the bank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65608"/>
            <a:ext cx="4038600" cy="311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038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FRENCH REVOLUTION</a:t>
            </a:r>
          </a:p>
          <a:p>
            <a:pPr lvl="1"/>
            <a:r>
              <a:rPr lang="en-US" dirty="0" smtClean="0"/>
              <a:t>Began with storming of Bastille prison (1789)</a:t>
            </a:r>
          </a:p>
          <a:p>
            <a:pPr lvl="1"/>
            <a:r>
              <a:rPr lang="en-US" dirty="0" smtClean="0"/>
              <a:t>Gained support of many Americans</a:t>
            </a:r>
          </a:p>
          <a:p>
            <a:pPr lvl="1"/>
            <a:r>
              <a:rPr lang="en-US" dirty="0" smtClean="0"/>
              <a:t>Other opposed it as it became very radical</a:t>
            </a:r>
          </a:p>
          <a:p>
            <a:r>
              <a:rPr lang="en-US" dirty="0" smtClean="0"/>
              <a:t>U. S. NEUTRALITY PROCLAMATION</a:t>
            </a:r>
          </a:p>
          <a:p>
            <a:pPr lvl="1"/>
            <a:r>
              <a:rPr lang="en-US" dirty="0" smtClean="0"/>
              <a:t>Washington’s view</a:t>
            </a:r>
          </a:p>
          <a:p>
            <a:pPr lvl="1"/>
            <a:r>
              <a:rPr lang="en-US" dirty="0" smtClean="0"/>
              <a:t>U. S. should not take sides with countries at war in Europ</a:t>
            </a:r>
            <a:r>
              <a:rPr lang="en-US" dirty="0"/>
              <a:t>e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3: troubles abroad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2874"/>
            <a:ext cx="4038600" cy="281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0844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EDMONG GENET</a:t>
            </a:r>
          </a:p>
          <a:p>
            <a:pPr lvl="1"/>
            <a:r>
              <a:rPr lang="en-US" dirty="0" smtClean="0"/>
              <a:t>French rep. to U. S.</a:t>
            </a:r>
          </a:p>
          <a:p>
            <a:pPr lvl="1"/>
            <a:r>
              <a:rPr lang="en-US" dirty="0" smtClean="0"/>
              <a:t>Known as “Citizen Genet”</a:t>
            </a:r>
          </a:p>
          <a:p>
            <a:pPr lvl="1"/>
            <a:r>
              <a:rPr lang="en-US" dirty="0" smtClean="0"/>
              <a:t>Traveled country seeking support for Revolution</a:t>
            </a:r>
          </a:p>
          <a:p>
            <a:pPr lvl="1"/>
            <a:r>
              <a:rPr lang="en-US" dirty="0" smtClean="0"/>
              <a:t>Found sea captains to command PRIVATEERS</a:t>
            </a:r>
          </a:p>
          <a:p>
            <a:pPr lvl="2"/>
            <a:r>
              <a:rPr lang="en-US" dirty="0" smtClean="0"/>
              <a:t>Private ships allowed by a country to attack its enemies</a:t>
            </a:r>
          </a:p>
          <a:p>
            <a:pPr lvl="2"/>
            <a:r>
              <a:rPr lang="en-US" dirty="0" smtClean="0"/>
              <a:t>Angered Washington, but Genet didn’t care</a:t>
            </a:r>
          </a:p>
          <a:p>
            <a:r>
              <a:rPr lang="en-US" dirty="0" smtClean="0"/>
              <a:t>Jefferson against Genet, but sympathetic to Revolution</a:t>
            </a:r>
          </a:p>
          <a:p>
            <a:pPr lvl="1"/>
            <a:r>
              <a:rPr lang="en-US" dirty="0" smtClean="0"/>
              <a:t>Also worried pro-British Hamilton influencing Washington too much</a:t>
            </a:r>
          </a:p>
          <a:p>
            <a:pPr lvl="1"/>
            <a:r>
              <a:rPr lang="en-US" dirty="0" smtClean="0"/>
              <a:t>Jefferson ended up leaving cabinet in 1793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 abroad (cont.)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851" y="1719263"/>
            <a:ext cx="3677298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80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Jay’s Treaty</a:t>
            </a:r>
          </a:p>
          <a:p>
            <a:pPr lvl="1"/>
            <a:r>
              <a:rPr lang="en-US" dirty="0" smtClean="0"/>
              <a:t>Other issues abroad</a:t>
            </a:r>
          </a:p>
          <a:p>
            <a:pPr lvl="2"/>
            <a:r>
              <a:rPr lang="en-US" dirty="0" smtClean="0"/>
              <a:t>Britain</a:t>
            </a:r>
          </a:p>
          <a:p>
            <a:pPr lvl="3"/>
            <a:r>
              <a:rPr lang="en-US" dirty="0" smtClean="0"/>
              <a:t>Seizing ships carrying food to West Indies, including neutral American ships</a:t>
            </a:r>
          </a:p>
          <a:p>
            <a:pPr lvl="3"/>
            <a:r>
              <a:rPr lang="en-US" dirty="0" smtClean="0"/>
              <a:t>Encouraging Indian uprisings on West. Frontier</a:t>
            </a:r>
            <a:endParaRPr lang="en-US" dirty="0"/>
          </a:p>
          <a:p>
            <a:pPr lvl="4"/>
            <a:r>
              <a:rPr lang="en-US" dirty="0" smtClean="0"/>
              <a:t>never abandoned frontier forts from TPII</a:t>
            </a:r>
          </a:p>
          <a:p>
            <a:pPr lvl="1"/>
            <a:r>
              <a:rPr lang="en-US" dirty="0" smtClean="0"/>
              <a:t>JOHN JAY sent to Britain </a:t>
            </a:r>
          </a:p>
          <a:p>
            <a:pPr lvl="2"/>
            <a:r>
              <a:rPr lang="en-US" dirty="0" smtClean="0"/>
              <a:t>Britain did not want another war…yet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Troubled abroad (cont.)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87584"/>
            <a:ext cx="4038600" cy="4070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029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75792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Jay’s Treaty</a:t>
            </a:r>
          </a:p>
          <a:p>
            <a:pPr lvl="1"/>
            <a:r>
              <a:rPr lang="en-US" dirty="0" smtClean="0"/>
              <a:t>Agreement reached in 1794</a:t>
            </a:r>
          </a:p>
          <a:p>
            <a:pPr lvl="2"/>
            <a:r>
              <a:rPr lang="en-US" dirty="0" smtClean="0"/>
              <a:t>British will pay damages for seized Am. Ships</a:t>
            </a:r>
          </a:p>
          <a:p>
            <a:pPr lvl="2"/>
            <a:r>
              <a:rPr lang="en-US" dirty="0" smtClean="0"/>
              <a:t>Will abandon forts on northwestern frontier</a:t>
            </a:r>
          </a:p>
          <a:p>
            <a:pPr lvl="2"/>
            <a:r>
              <a:rPr lang="en-US" dirty="0" smtClean="0"/>
              <a:t>U. S. would pay pre-Rev. War debts</a:t>
            </a:r>
          </a:p>
          <a:p>
            <a:pPr lvl="1"/>
            <a:r>
              <a:rPr lang="en-US" dirty="0" smtClean="0"/>
              <a:t>Criticisms of Treaty</a:t>
            </a:r>
          </a:p>
          <a:p>
            <a:pPr lvl="2"/>
            <a:r>
              <a:rPr lang="en-US" dirty="0" smtClean="0"/>
              <a:t>Didn’t prevent Britain from capturing large ships or supporting Indians</a:t>
            </a:r>
          </a:p>
          <a:p>
            <a:pPr lvl="2"/>
            <a:r>
              <a:rPr lang="en-US" dirty="0" smtClean="0"/>
              <a:t>Did not make Britain return freed slaves from Rev. War</a:t>
            </a:r>
          </a:p>
          <a:p>
            <a:pPr lvl="1"/>
            <a:r>
              <a:rPr lang="en-US" dirty="0" smtClean="0"/>
              <a:t>Washington felt it was best deal</a:t>
            </a:r>
          </a:p>
          <a:p>
            <a:pPr lvl="2"/>
            <a:r>
              <a:rPr lang="en-US" dirty="0" smtClean="0"/>
              <a:t>Congress approved Treaty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 abroad (cont.)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602" y="1719263"/>
            <a:ext cx="2695795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633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Pinckney’s Treaty</a:t>
            </a:r>
          </a:p>
          <a:p>
            <a:pPr lvl="1"/>
            <a:r>
              <a:rPr lang="en-US" dirty="0" smtClean="0"/>
              <a:t>Problems in Spanish Florida &amp; Louisiana</a:t>
            </a:r>
          </a:p>
          <a:p>
            <a:pPr lvl="2"/>
            <a:r>
              <a:rPr lang="en-US" dirty="0" smtClean="0"/>
              <a:t>Border dispute in Florida</a:t>
            </a:r>
          </a:p>
          <a:p>
            <a:pPr lvl="3"/>
            <a:r>
              <a:rPr lang="en-US" dirty="0" smtClean="0"/>
              <a:t>Spain closes New Orleans to U. S. trade</a:t>
            </a:r>
          </a:p>
          <a:p>
            <a:pPr lvl="5"/>
            <a:r>
              <a:rPr lang="en-US" dirty="0" smtClean="0"/>
              <a:t>All good down Mississippi had to pass through it!</a:t>
            </a:r>
          </a:p>
          <a:p>
            <a:pPr lvl="5"/>
            <a:r>
              <a:rPr lang="en-US" dirty="0" smtClean="0"/>
              <a:t>Separated Western frontier from outside world</a:t>
            </a:r>
          </a:p>
          <a:p>
            <a:pPr lvl="1"/>
            <a:r>
              <a:rPr lang="en-US" dirty="0" smtClean="0"/>
              <a:t>THOMAS PINCKNEY</a:t>
            </a:r>
          </a:p>
          <a:p>
            <a:pPr lvl="2"/>
            <a:r>
              <a:rPr lang="en-US" dirty="0" smtClean="0"/>
              <a:t>U. S. </a:t>
            </a:r>
            <a:r>
              <a:rPr lang="en-US" dirty="0" smtClean="0"/>
              <a:t>Ambassador chosen by Washington </a:t>
            </a:r>
          </a:p>
          <a:p>
            <a:pPr lvl="2"/>
            <a:r>
              <a:rPr lang="en-US" dirty="0" smtClean="0"/>
              <a:t>Asked Spain to re-open port</a:t>
            </a:r>
          </a:p>
          <a:p>
            <a:pPr lvl="2"/>
            <a:r>
              <a:rPr lang="en-US" dirty="0" smtClean="0"/>
              <a:t>Requested RIGHT OF DEPOSIT</a:t>
            </a:r>
          </a:p>
          <a:p>
            <a:pPr lvl="3"/>
            <a:r>
              <a:rPr lang="en-US" dirty="0" smtClean="0"/>
              <a:t>American boats could transfer good at New Orleans with a fee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 abroad (cont.)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600"/>
            <a:ext cx="3733800" cy="253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370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Pinckney’s Treaty </a:t>
            </a:r>
          </a:p>
          <a:p>
            <a:pPr lvl="1"/>
            <a:r>
              <a:rPr lang="en-US" dirty="0" smtClean="0"/>
              <a:t>Spanish Minister Manuel de Godoy</a:t>
            </a:r>
          </a:p>
          <a:p>
            <a:pPr lvl="2"/>
            <a:r>
              <a:rPr lang="en-US" dirty="0" smtClean="0"/>
              <a:t>Tried to delay reaching an agreement</a:t>
            </a:r>
          </a:p>
          <a:p>
            <a:pPr lvl="3"/>
            <a:r>
              <a:rPr lang="en-US" dirty="0" smtClean="0"/>
              <a:t>…but worried that U. S. would ally with Britain</a:t>
            </a:r>
          </a:p>
          <a:p>
            <a:pPr lvl="2"/>
            <a:r>
              <a:rPr lang="en-US" dirty="0" smtClean="0"/>
              <a:t>Signed PINCKNEY’S TREATY in 1795</a:t>
            </a:r>
          </a:p>
          <a:p>
            <a:pPr lvl="3"/>
            <a:r>
              <a:rPr lang="en-US" dirty="0" smtClean="0"/>
              <a:t>Spain would change Florida border</a:t>
            </a:r>
          </a:p>
          <a:p>
            <a:pPr lvl="3"/>
            <a:r>
              <a:rPr lang="en-US" dirty="0" smtClean="0"/>
              <a:t>Reopened port at New Orleans to American ships and gave right of deposit</a:t>
            </a:r>
          </a:p>
          <a:p>
            <a:pPr lvl="3"/>
            <a:r>
              <a:rPr lang="en-US" dirty="0" smtClean="0"/>
              <a:t>Opened frontier to further expansion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 abroad (cont.)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03413"/>
            <a:ext cx="4038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5735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79</TotalTime>
  <Words>875</Words>
  <Application>Microsoft Office PowerPoint</Application>
  <PresentationFormat>On-screen Show (4:3)</PresentationFormat>
  <Paragraphs>148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Grid</vt:lpstr>
      <vt:lpstr>Chapter 10</vt:lpstr>
      <vt:lpstr>Section 1: Laying the Foundations of Government</vt:lpstr>
      <vt:lpstr>Life in the New republic</vt:lpstr>
      <vt:lpstr>Setting Precedents</vt:lpstr>
      <vt:lpstr>A Push for change</vt:lpstr>
      <vt:lpstr>Section 2: Hamilton and national finance</vt:lpstr>
      <vt:lpstr>Settling the Debt (continued)</vt:lpstr>
      <vt:lpstr>Settling the debt (continued)</vt:lpstr>
      <vt:lpstr>Settling the debt (continued)</vt:lpstr>
      <vt:lpstr>The Debate over the bank</vt:lpstr>
      <vt:lpstr>Section 3: troubles abroad</vt:lpstr>
      <vt:lpstr>Troubles abroad (cont.)</vt:lpstr>
      <vt:lpstr>Troubled abroad (cont.)</vt:lpstr>
      <vt:lpstr>Troubles abroad (cont.)</vt:lpstr>
      <vt:lpstr>Troubles abroad (cont.)</vt:lpstr>
      <vt:lpstr>Troubles abroad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10</dc:title>
  <dc:creator>Peter Novick</dc:creator>
  <cp:lastModifiedBy>Peter Novick</cp:lastModifiedBy>
  <cp:revision>15</cp:revision>
  <dcterms:created xsi:type="dcterms:W3CDTF">2016-02-24T13:51:22Z</dcterms:created>
  <dcterms:modified xsi:type="dcterms:W3CDTF">2016-03-04T18:01:54Z</dcterms:modified>
</cp:coreProperties>
</file>